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4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BA8DF21-D54F-4AEF-B691-653D69F55045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51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618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219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752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234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161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498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751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65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97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9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664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90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1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46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388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DF21-D54F-4AEF-B691-653D69F55045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591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BA8DF21-D54F-4AEF-B691-653D69F55045}" type="datetimeFigureOut">
              <a:rPr lang="zh-TW" altLang="en-US" smtClean="0"/>
              <a:t>2024/4/25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1AD78A8-CADC-4B14-8D45-93DDA33144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27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F0A24F-69BA-9C77-45DA-6D27E925E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主題：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538309-7964-277C-0706-38C0199685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點餐系統</a:t>
            </a:r>
            <a:r>
              <a:rPr lang="en-US" altLang="zh-TW" sz="3200" dirty="0"/>
              <a:t>(</a:t>
            </a:r>
            <a:r>
              <a:rPr lang="zh-TW" altLang="en-US" sz="3200" dirty="0"/>
              <a:t>飲料、食物、點心等</a:t>
            </a:r>
            <a:r>
              <a:rPr lang="en-US" altLang="zh-TW" sz="3200" dirty="0"/>
              <a:t>)</a:t>
            </a:r>
            <a:endParaRPr lang="zh-TW" altLang="en-US" sz="3200" dirty="0"/>
          </a:p>
          <a:p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008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BB3516-02A5-31EF-6949-D673E2D5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預期將開發的功能：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3B532-AB18-02BF-6706-ECC02117B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登入註冊功能</a:t>
            </a:r>
            <a:r>
              <a:rPr lang="en-US" altLang="zh-TW" dirty="0"/>
              <a:t>(fin.)</a:t>
            </a:r>
          </a:p>
          <a:p>
            <a:r>
              <a:rPr lang="zh-TW" altLang="en-US" dirty="0"/>
              <a:t>查看菜單</a:t>
            </a:r>
            <a:r>
              <a:rPr lang="en-US" altLang="zh-TW" dirty="0"/>
              <a:t>(fin.)</a:t>
            </a:r>
          </a:p>
          <a:p>
            <a:r>
              <a:rPr lang="zh-TW" altLang="en-US" dirty="0"/>
              <a:t>點餐功能</a:t>
            </a:r>
            <a:r>
              <a:rPr lang="en-US" altLang="zh-TW" dirty="0"/>
              <a:t>(fin.)</a:t>
            </a:r>
          </a:p>
          <a:p>
            <a:r>
              <a:rPr lang="zh-TW" altLang="en-US" dirty="0"/>
              <a:t>加入、修改購物車功能</a:t>
            </a:r>
            <a:endParaRPr lang="en-US" altLang="zh-TW" dirty="0"/>
          </a:p>
          <a:p>
            <a:r>
              <a:rPr lang="zh-TW" altLang="en-US" dirty="0"/>
              <a:t>總計金額功能</a:t>
            </a:r>
            <a:endParaRPr lang="en-US" altLang="zh-TW" dirty="0"/>
          </a:p>
          <a:p>
            <a:r>
              <a:rPr lang="zh-TW" altLang="en-US" dirty="0"/>
              <a:t>結帳、送出訂單功能</a:t>
            </a:r>
            <a:endParaRPr lang="en-US" altLang="zh-TW" dirty="0"/>
          </a:p>
          <a:p>
            <a:r>
              <a:rPr lang="zh-TW" altLang="en-US" dirty="0"/>
              <a:t>追蹤訂單功能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5590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BCABB4-8432-2C84-7FD2-5D0E3471B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1024" y="470855"/>
            <a:ext cx="9601196" cy="1303867"/>
          </a:xfrm>
        </p:spPr>
        <p:txBody>
          <a:bodyPr/>
          <a:lstStyle/>
          <a:p>
            <a:r>
              <a:rPr lang="zh-TW" altLang="en-US" dirty="0"/>
              <a:t>初始畫面：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E550CF-2462-54DB-B7DC-9E454DC2E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124084-DA6C-F7D9-0DC7-C7E30ED9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04" y="1473711"/>
            <a:ext cx="8435894" cy="47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3CF6F-34E8-10F5-45F5-6C13F778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58843" y="461022"/>
            <a:ext cx="9601196" cy="1303867"/>
          </a:xfrm>
        </p:spPr>
        <p:txBody>
          <a:bodyPr/>
          <a:lstStyle/>
          <a:p>
            <a:r>
              <a:rPr lang="zh-TW" altLang="en-US" dirty="0"/>
              <a:t>登入畫面：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81E46E-91D0-0E96-00A1-4406B0012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DE8930-28A8-31B2-6E70-3F7FB3F4F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221" y="1480547"/>
            <a:ext cx="8231838" cy="463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5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3895B8-67B5-623B-8A6C-6A19C9DF5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78508" y="520016"/>
            <a:ext cx="9601196" cy="1303867"/>
          </a:xfrm>
        </p:spPr>
        <p:txBody>
          <a:bodyPr/>
          <a:lstStyle/>
          <a:p>
            <a:r>
              <a:rPr lang="zh-TW" altLang="en-US" dirty="0"/>
              <a:t>註冊畫面：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DDBDE6-0062-3FBE-A32F-BBDF25CB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E7D821-B3DF-DE65-4505-C2AB2AC2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354" y="1798722"/>
            <a:ext cx="7694549" cy="432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9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A1FED-E56B-2BF2-904B-2D60AC29A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84947" y="492158"/>
            <a:ext cx="9601196" cy="1303867"/>
          </a:xfrm>
        </p:spPr>
        <p:txBody>
          <a:bodyPr/>
          <a:lstStyle/>
          <a:p>
            <a:r>
              <a:rPr lang="zh-TW" altLang="en-US" dirty="0"/>
              <a:t>菜單：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46D9F2-CB50-9CDD-FA59-A4EE27117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31610E-2AFB-8099-C323-7DE768286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820" y="1534160"/>
            <a:ext cx="8107425" cy="456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620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340</TotalTime>
  <Words>65</Words>
  <Application>Microsoft Office PowerPoint</Application>
  <PresentationFormat>寬螢幕</PresentationFormat>
  <Paragraphs>14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9" baseType="lpstr">
      <vt:lpstr>Arial</vt:lpstr>
      <vt:lpstr>Garamond</vt:lpstr>
      <vt:lpstr>有機</vt:lpstr>
      <vt:lpstr>主題：</vt:lpstr>
      <vt:lpstr>預期將開發的功能：</vt:lpstr>
      <vt:lpstr>初始畫面：</vt:lpstr>
      <vt:lpstr>登入畫面：</vt:lpstr>
      <vt:lpstr>註冊畫面：</vt:lpstr>
      <vt:lpstr>菜單：</vt:lpstr>
    </vt:vector>
  </TitlesOfParts>
  <Company>National_Kaohsiung_Normal_University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專題主題</dc:title>
  <dc:creator>軟體系 蔡岳哲</dc:creator>
  <cp:lastModifiedBy>軟體系 蔡岳哲</cp:lastModifiedBy>
  <cp:revision>10</cp:revision>
  <dcterms:created xsi:type="dcterms:W3CDTF">2024-04-17T03:21:39Z</dcterms:created>
  <dcterms:modified xsi:type="dcterms:W3CDTF">2024-04-25T02:30:15Z</dcterms:modified>
</cp:coreProperties>
</file>